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5" r:id="rId2"/>
    <p:sldId id="268" r:id="rId3"/>
    <p:sldId id="269" r:id="rId4"/>
    <p:sldId id="270" r:id="rId5"/>
    <p:sldId id="257" r:id="rId6"/>
    <p:sldId id="258" r:id="rId7"/>
    <p:sldId id="259" r:id="rId8"/>
    <p:sldId id="260" r:id="rId9"/>
    <p:sldId id="261" r:id="rId10"/>
    <p:sldId id="262" r:id="rId11"/>
    <p:sldId id="264" r:id="rId12"/>
    <p:sldId id="263" r:id="rId13"/>
    <p:sldId id="266" r:id="rId14"/>
    <p:sldId id="267" r:id="rId15"/>
    <p:sldId id="272" r:id="rId16"/>
    <p:sldId id="271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30.99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24575,'0'1318'-1365,"0"-1306"-5461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43.00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24575,'0'38'0,"2"1"0,1-1 0,9 39 0,31 104 0,89 233 0,-79-300 43,-28-64-1451,-15-29-5418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44.76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0 414 24575,'87'1'0,"99"-3"0,-177 2 0,0-1 0,0 0 0,0-1 0,0 0 0,0 0 0,0-1 0,-1 0 0,1-1 0,-1 0 0,0 0 0,10-7 0,-13 7 0,-1 1 0,1 0 0,0 0 0,0 0 0,0 1 0,1 0 0,-1 0 0,10-2 0,-12 3 0,1 1 0,-1 0 0,0 0 0,1 0 0,-1 0 0,1 1 0,-1 0 0,0-1 0,0 1 0,1 0 0,-1 1 0,0-1 0,0 1 0,0-1 0,5 5 0,11 7 0,-1 2 0,-1 1 0,0 0 0,-1 1 0,-1 0 0,17 27 0,-31-43 0,-1 0 0,0-1 0,1 1 0,-1 0 0,1 0 0,-1-1 0,1 1 0,-1 0 0,1-1 0,-1 1 0,1 0 0,0-1 0,-1 1 0,1-1 0,0 1 0,0-1 0,-1 0 0,1 1 0,1-1 0,-1 0 0,0-1 0,0 0 0,0 0 0,-1 0 0,1 0 0,0 0 0,-1 0 0,1 0 0,0 0 0,-1 0 0,1 0 0,-1 0 0,1 0 0,-1-1 0,0 1 0,0 0 0,1-2 0,36-181 0,-23 101 0,-3 24 0,-4 16 0,21-74 0,-23 108 0,-1 14 0,3 20 0,-6-17 0,47 252 0,-44-236 0,12 37 0,3 15 0,-9-3 0,0 92 0,-12 78 0,0-78 0,3-99 0,0-33 0,0-1 0,-2 1 0,-2 0 0,-8 40 0,8-63 0,-1 0 0,0 0 0,-1 0 0,0 0 0,-1-1 0,0 0 0,-13 15 0,7-10 0,-1 0 0,0-1 0,-27 19 0,36-28 0,-1-1 0,1 0 0,-1-1 0,0 1 0,1-1 0,-1 1 0,-1-1 0,1-1 0,0 1 0,0-1 0,-1 0 0,1 0 0,0-1 0,-1 1 0,-6-2 0,7 0 0,1 0 0,-1 0 0,1-1 0,-1 0 0,1 0 0,0 0 0,0 0 0,0-1 0,0 0 0,0 0 0,0 0 0,1 0 0,-1 0 0,1-1 0,0 1 0,0-1 0,1 0 0,-4-6 0,-8-14 0,0-1 0,2-1 0,1 0 0,-14-52 0,-16-118 0,33 148 0,3-1 0,1 0 0,5-78 0,0 105 0,2 1 0,0 0 0,2 0 0,0 1 0,2 0 0,0 0 0,1 0 0,1 1 0,0 0 0,24-34 0,-19 35 0,1 1 0,1 0 0,1 1 0,0 1 0,1 0 0,1 1 0,0 2 0,1-1 0,28-11 0,-6 6 0,0 2 0,1 2 0,82-15 0,-59 20-197,0 3 0,107 5 1,-134 1-579,12 1-6051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45.50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24575,'0'5'0,"0"21"0,0 20 0,5 21 0,6 15 0,2 7 0,8 12 0,5-1 0,-2-13 0,-4-16 0,-7-16 0,-4-26 0,-5-29 0,-3-13-8191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51.24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24575,'486'0'0,"-479"0"0,2 0 0,0 0 0,-1 0 0,1 1 0,-1 0 0,12 3 0,-17-3 0,-1 0 0,0 0 0,1 0 0,-1 0 0,0 1 0,0-1 0,0 1 0,0-1 0,0 1 0,0 0 0,-1 0 0,1-1 0,0 1 0,-1 1 0,1-1 0,-1 0 0,0 0 0,0 0 0,0 1 0,0-1 0,0 0 0,0 5 0,3 15 0,-1 1 0,-2-1 0,0 1 0,-4 39 0,1-22 0,1-28 0,0 0 0,-1 0 0,0 0 0,0 0 0,-2 0 0,1 0 0,-2-1 0,1 1 0,-1-1 0,-1-1 0,0 1 0,-1-1 0,-12 16 0,-21 20 33,-2-1 1,-52 42-1,-102 70-974,167-134 417,-33 25-6302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52.82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68 289 24575,'53'0'0,"1"-3"0,90-16 0,-137 17 0,-1 1 0,1-1 0,-1-1 0,1 1 0,-1-1 0,0 0 0,0-1 0,0 1 0,0-1 0,-1 0 0,0-1 0,1 1 0,-1-1 0,-1 0 0,1-1 0,5-8 0,-7 10 0,-1-1 0,0 1 0,0-1 0,0 0 0,0 0 0,-1 0 0,0 0 0,0 0 0,0 0 0,-1 0 0,1 0 0,-1 0 0,0 0 0,-1 0 0,1 0 0,-1 0 0,0 0 0,0 0 0,-1 0 0,0 0 0,1 0 0,-2 1 0,-2-6 0,3 5 0,-1 1 0,0-1 0,-1 1 0,1-1 0,-1 1 0,1 0 0,-1 1 0,0-1 0,-1 1 0,1-1 0,-1 1 0,1 1 0,-9-5 0,4 4 0,-1 0 0,1 0 0,-1 1 0,0 1 0,0-1 0,-16 1 0,0 0 0,-2 0 0,-1 0 0,1 2 0,0 1 0,-37 7 0,61-8 0,0 1 0,0-1 0,0 1 0,0 0 0,0 0 0,1 0 0,-1 1 0,1 0 0,0-1 0,0 1 0,0 0 0,0 0 0,0 1 0,1-1 0,-1 1 0,1-1 0,0 1 0,0 0 0,0-1 0,1 1 0,-1 0 0,1 0 0,-2 7 0,2-3 0,-1 1 0,1-1 0,1 0 0,0 0 0,0 1 0,0-1 0,1 0 0,0 0 0,1 1 0,0-1 0,4 11 0,-3-13 0,1 1 0,0-1 0,0 0 0,1 0 0,-1 0 0,1-1 0,1 1 0,-1-1 0,1 0 0,0-1 0,0 1 0,8 3 0,-3-1 0,1-1 0,0 0 0,1-1 0,-1 0 0,27 5 0,-13-6 0,1-2 0,34-1 0,-40-2 0,-1 2 0,1 0 0,-1 1 0,1 1 0,22 6 0,-43-9 0,32 10-455,0 0 0,65 9 0,-72-18-6371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54.04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0 109 24575,'3'0'0,"0"1"0,0-1 0,0 1 0,0 0 0,0 0 0,-1 0 0,1 0 0,0 0 0,-1 0 0,1 1 0,-1-1 0,1 1 0,-1 0 0,0 0 0,1 0 0,-1 0 0,2 3 0,4 5 0,0 1 0,10 18 0,-11-19 0,2 8 0,0 0 0,11 33 0,-2-3 0,-2-21 0,-16-27 0,0 1 0,0-1 0,1 0 0,-1 1 0,0-1 0,1 1 0,-1-1 0,0 0 0,1 1 0,-1-1 0,1 0 0,-1 1 0,0-1 0,1 0 0,-1 0 0,1 1 0,-1-1 0,1 0 0,-1 0 0,1 0 0,-1 0 0,1 0 0,-1 0 0,1 0 0,-1 0 0,1 0 0,-1 0 0,1 0 0,-1 0 0,1 0 0,-1 0 0,1 0 0,-1 0 0,1 0 0,-1-1 0,0 1 0,1 0 0,-1 0 0,1-1 0,-1 1 0,1 0 0,-1-1 0,0 1 0,1 0 0,-1-1 0,0 1 0,1 0 0,-1-1 0,0 1 0,0-1 0,1 1 0,-1-1 0,0 1 0,0-1 0,0 1 0,1-1 0,3-13 0,0 0 0,-1 0 0,-1 0 0,0 0 0,-1 0 0,0-1 0,-2-19 0,1 8 0,-1-31 0,1-32 0,0 87 0,0-1 0,1 1 0,-1-1 0,0 1 0,1-1 0,0 1 0,0-1 0,-1 1 0,2 0 0,-1-1 0,0 1 0,0 0 0,1 0 0,-1 0 0,1 0 0,-1 0 0,1 0 0,2-1 0,-3 2 0,1 0 0,-1 1 0,0-1 0,1 1 0,-1 0 0,0-1 0,1 1 0,-1 0 0,0 0 0,1 0 0,-1 0 0,0 0 0,1 0 0,-1 0 0,0 0 0,1 0 0,-1 1 0,0-1 0,1 1 0,-1-1 0,0 1 0,0-1 0,0 1 0,1 0 0,-1-1 0,0 1 0,0 0 0,0 0 0,0 0 0,0 0 0,0 0 0,-1 0 0,3 2 0,29 32-1365,-15-21-5461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55.08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24575,'0'5'0,"0"6"0,0 7 0,0 4 0,0 3 0,0 3 0,0 1 0,0 1 0,0-1 0,0 0 0,5-14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57.531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233 1 24575,'-47'-1'0,"-57"3"0,100-2 0,0 0 0,0 1 0,0 0 0,0 0 0,0 0 0,0 0 0,0 1 0,0-1 0,1 1 0,-1 0 0,1 0 0,-1 1 0,1-1 0,0 1 0,0 0 0,-4 4 0,5-5 0,0 1 0,1-1 0,-1 1 0,1 0 0,-1-1 0,1 1 0,0 0 0,0 0 0,0 0 0,1 0 0,-1 0 0,1-1 0,-1 1 0,1 0 0,0 0 0,0 0 0,1 0 0,-1 0 0,1 0 0,-1 0 0,1 0 0,0 0 0,1 3 0,-1-4 0,1 1 0,-1-1 0,1 1 0,0-1 0,0 0 0,0 1 0,0-1 0,0 0 0,0 0 0,1-1 0,-1 1 0,0 0 0,1-1 0,0 0 0,2 2 0,48 15 0,-32-12 0,51 12 0,-50-13 0,0 0 0,23 9 0,-43-13 0,1 0 0,-1 0 0,1 0 0,-1 1 0,1-1 0,-1 0 0,0 1 0,0 0 0,0-1 0,0 1 0,0 0 0,0 0 0,0 0 0,-1 0 0,1 1 0,-1-1 0,1 0 0,-1 1 0,0-1 0,0 1 0,0-1 0,0 1 0,-1-1 0,1 1 0,-1 0 0,1-1 0,-1 1 0,0 0 0,0-1 0,0 4 0,-1-3 0,0 1 0,0-1 0,0 0 0,0 1 0,-1-1 0,1 0 0,-1 0 0,0 0 0,0 0 0,0 0 0,0-1 0,0 1 0,-1-1 0,1 1 0,-1-1 0,1 0 0,-1 0 0,0 0 0,0 0 0,0 0 0,0-1 0,-6 3 0,-31 5 42,34-9-198,0 1-1,0 0 1,1 0 0,-1 1-1,0 0 1,1 0 0,0 0-1,-9 6 1,0 3-6670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58.86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24575,'0'5'0,"0"11"0,0 12 0,5 11 0,6 9 0,2 1 0,-2-8-8191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59.42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32.26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4 24575,'57'-1'0,"-33"-1"0,0 2 0,0 0 0,1 2 0,-1 0 0,-1 2 0,31 8 0,257 113 0,-305-123 0,-1 0 0,1 1 0,-1 0 0,0 0 0,0 0 0,0 0 0,0 1 0,-1 0 0,1 0 0,-1 0 0,0 1 0,0-1 0,-1 1 0,1 0 0,-1 0 0,0 0 0,-1 1 0,1-1 0,-1 1 0,0-1 0,0 1 0,-1 0 0,0-1 0,0 1 0,0 0 0,0 0 0,-1 0 0,0 0 0,-1 0 0,1 0 0,-2 6 0,0-6 0,1-1 0,-1 1 0,0 0 0,-1-1 0,1 1 0,-1-1 0,0 0 0,0 0 0,-1 0 0,0-1 0,0 1 0,0-1 0,0 0 0,0 0 0,-1 0 0,0-1 0,-8 5 0,-10 6 0,-1-2 0,-42 16 0,23-11 0,9-2-118,7-2-131,-1-1-1,0-1 1,0-2-1,-38 8 1,40-14-6577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2:00.30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24575,'0'10'0,"0"12"0,5 17 0,7 17 0,5 7 0,5 9 0,-2-4 0,-3-4 0,-1-3 0,3-7 0,-3-8 0,-3-7 0,-5-6 0,-2-7-8191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2:01.2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24575,'9'0'0,"9"0"0,6 0 0,3 0 0,2 0 0,-4 0-8191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2:02.471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24575,'1'13'0,"0"0"0,0 0 0,2 0 0,0 0 0,0 0 0,1-1 0,0 1 0,1-1 0,7 12 0,1-2 0,0-1 0,1 0 0,30 32 0,-41-50 0,0 0 0,0 0 0,-1 0 0,2-1 0,-1 1 0,0-1 0,0 0 0,8 3 0,-10-4 0,0-1 0,1 1 0,-1-1 0,0 0 0,1 0 0,-1 0 0,0 0 0,0 0 0,1 0 0,-1 0 0,0 0 0,1-1 0,-1 1 0,0 0 0,0-1 0,1 1 0,-1-1 0,0 1 0,0-1 0,0 0 0,0 1 0,0-1 0,0 0 0,0 0 0,0 0 0,0 0 0,0 0 0,0 0 0,0 0 0,-1 0 0,2-1 0,2-5 0,-1 0 0,1 0 0,-1 0 0,0 0 0,-1 0 0,0 0 0,2-13 0,3-56 0,-5 53 0,2-62 0,-1 82 0,1 8 0,5 12 0,163 381 0,-68-159 0,-39-83 0,-20-59 0,42 98 0,-76-164 0,-1 1 0,-1 0 0,-2 0 0,4 48 0,-10-69 0,0 1 0,0 0 0,0 1 0,-2-1 0,1 0 0,-4 15 0,4-25 0,-1 1 0,0-1 0,0 1 0,0 0 0,0-1 0,0 0 0,0 1 0,-1-1 0,1 0 0,-1 1 0,0-1 0,1 0 0,-1 0 0,0-1 0,0 1 0,-1 0 0,1-1 0,0 1 0,0-1 0,-1 1 0,1-1 0,-1 0 0,1 0 0,-1 0 0,1-1 0,-1 1 0,0 0 0,-5-1 0,1 1 0,0-1 0,0-1 0,0 1 0,0-1 0,0 0 0,0-1 0,0 0 0,0 0 0,1 0 0,-1-1 0,1 0 0,-1 0 0,1-1 0,0 0 0,1 0 0,-1 0 0,0 0 0,-5-8 0,-9-8 0,2-2 0,0 0 0,-17-30 0,30 45 0,-23-38 0,1 0 0,2-2 0,3 0 0,-18-53 0,30 69 0,1-1 0,2 0 0,0 0 0,3-1 0,1 1 0,1-1 0,4-60 0,-1 85 0,0-1 0,1 0 0,0 1 0,0-1 0,1 1 0,0 0 0,1-1 0,-1 2 0,2-1 0,-1 0 0,11-12 0,-10 14 0,0 1 0,1 0 0,0 0 0,0 0 0,0 1 0,0 0 0,1 0 0,0 0 0,0 1 0,0 0 0,0 1 0,0-1 0,0 1 0,8 0 0,73-10-682,173 1-1,-222 11-6143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2:03.44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325 542 24575,'14'-17'0,"-1"0"0,0 0 0,-1-2 0,14-25 0,-7 3 0,15-45 0,-24 60 0,-2-1 0,-1 0 0,-1 0 0,-1 0 0,-2-1 0,1-51 0,-5 76 0,1 1 0,-1-1 0,0 0 0,0 1 0,0-1 0,0 1 0,0 0 0,0-1 0,-1 1 0,1 0 0,-1 0 0,0 0 0,1 0 0,-1 0 0,0 0 0,0 0 0,0 1 0,-1-1 0,1 1 0,0-1 0,0 1 0,-1 0 0,1 0 0,-1 0 0,1 0 0,-1 0 0,0 1 0,-3-1 0,-11-2 0,1 0 0,-1 2 0,-23 0 0,30 1 0,-20 0 0,0 2 0,0 1 0,1 1 0,-1 1 0,-46 15 0,70-18 0,0 0 0,0 1 0,0-1 0,0 1 0,0 0 0,1 1 0,-1 0 0,1-1 0,0 2 0,0-1 0,1 0 0,-1 1 0,1 0 0,0 0 0,0 0 0,0 1 0,1-1 0,0 1 0,0 0 0,1 0 0,-1 0 0,1 0 0,0 1 0,-1 10 0,-1 9 0,0 1 0,2-1 0,2 1 0,0 0 0,1 0 0,2-1 0,1 1 0,1-1 0,14 46 0,-5-32 0,2-1 0,1-1 0,2-1 0,2 0 0,41 54 0,100 115 0,-74-98 0,-80-97 0,-1 1 0,0 0 0,-1 0 0,0 0 0,-1 1 0,5 18 0,-4-14 0,0 0 0,12 22 0,-11-27-100,-4-7-40,0-1-1,-1 0 1,0 0-1,0 1 0,0 0 1,0-1-1,-1 1 1,2 7-1,-4-3-6685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2:07.131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1 792 24575,'4'-3'0,"1"-1"0,0 2 0,0-1 0,0 0 0,0 1 0,1 0 0,-1 0 0,1 1 0,-1 0 0,1 0 0,7-1 0,1 0 0,113-14 0,14-2 0,-136 17 0,0 0 0,0 0 0,0-1 0,-1 0 0,1 1 0,-1-2 0,1 1 0,-1 0 0,0-1 0,0 0 0,0 0 0,0 0 0,4-5 0,-5 5 0,-1-1 0,0 0 0,0 1 0,0-1 0,0 0 0,0 0 0,-1 0 0,0 0 0,0-1 0,0 1 0,-1 0 0,1 0 0,-1-1 0,0 1 0,0-6 0,-5-26 0,4 29 0,0 0 0,0 0 0,0 0 0,1 0 0,0 0 0,0 0 0,1 0 0,2-9 0,-3 15 0,0 1 0,0-1 0,0 1 0,0 0 0,0-1 0,0 1 0,1 0 0,-1-1 0,0 1 0,0 0 0,0-1 0,1 1 0,-1 0 0,0 0 0,0-1 0,1 1 0,-1 0 0,0 0 0,1-1 0,-1 1 0,0 0 0,1 0 0,-1 0 0,0 0 0,1 0 0,-1-1 0,0 1 0,1 0 0,-1 0 0,1 0 0,-1 0 0,0 0 0,1 0 0,-1 0 0,1 0 0,13 10 0,7 17 0,-8-4 0,15 36 0,-23-44 0,2-1 0,-1 0 0,2 0 0,0-1 0,0 0 0,1 0 0,15 16 0,-23-28 0,1 0 0,-1 0 0,0 0 0,0 0 0,1 0 0,-1 0 0,1 0 0,-1-1 0,1 1 0,-1 0 0,1-1 0,-1 1 0,1-1 0,0 0 0,-1 1 0,1-1 0,0 0 0,-1 0 0,1 0 0,-1 0 0,1 0 0,0 0 0,-1-1 0,1 1 0,0-1 0,-1 1 0,1-1 0,-1 1 0,1-1 0,-1 0 0,1 0 0,-1 0 0,0 0 0,1 0 0,-1 0 0,0 0 0,0 0 0,0 0 0,0-1 0,0 1 0,0 0 0,2-3 0,2-4 0,0-1 0,0 1 0,-1-1 0,0 0 0,-1 0 0,3-11 0,0-8 0,4-38 0,1-7 0,-10 69 0,0-1 0,0 0 0,0 1 0,1 0 0,0-1 0,0 1 0,3-5 0,-4 8 0,-1 1 0,1-1 0,-1 0 0,1 1 0,-1-1 0,1 1 0,-1-1 0,1 1 0,0-1 0,-1 1 0,1 0 0,0-1 0,0 1 0,-1 0 0,1-1 0,0 1 0,0 0 0,-1 0 0,2 0 0,-1 0 0,1 0 0,-1 0 0,0 1 0,0-1 0,0 0 0,1 1 0,-1-1 0,0 1 0,0 0 0,0-1 0,0 1 0,0 0 0,0 0 0,0-1 0,0 1 0,1 1 0,2 4 0,1 1 0,-1-1 0,0 1 0,0-1 0,0 1 0,4 13 0,-6-12 0,1-1 0,1 1 0,0-1 0,0 0 0,0 0 0,6 6 0,-9-12 0,-1 0 0,1-1 0,0 1 0,-1 0 0,1-1 0,0 1 0,0-1 0,0 1 0,0-1 0,-1 1 0,1-1 0,0 1 0,0-1 0,0 0 0,0 0 0,0 1 0,0-1 0,0 0 0,0 0 0,0 0 0,0 0 0,0 0 0,0 0 0,0-1 0,0 1 0,0 0 0,0 0 0,0-1 0,0 1 0,0 0 0,-1-1 0,1 1 0,0-1 0,0 1 0,0-1 0,-1 0 0,1 1 0,0-1 0,0 0 0,-1 1 0,1-1 0,0-1 0,2-2 0,0 0 0,0 0 0,0-1 0,0 1 0,-1-1 0,3-8 0,0-4 0,0 1 0,-2-2 0,0 1 0,0-20 0,-3-73 0,0 65 0,-2 11 0,1-31 0,1 60 0,1 1 0,-1-1 0,1 0 0,0 1 0,0-1 0,1 1 0,-1-1 0,1 1 0,0 0 0,3-6 0,-5 10 0,0-1 0,1 1 0,-1-1 0,0 1 0,0-1 0,1 1 0,-1-1 0,0 1 0,1-1 0,-1 1 0,1-1 0,-1 1 0,0 0 0,1-1 0,-1 1 0,1 0 0,-1-1 0,1 1 0,-1 0 0,1 0 0,-1-1 0,1 1 0,-1 0 0,1 0 0,0 0 0,-1 0 0,1 0 0,-1 0 0,1 0 0,-1 0 0,1 0 0,0 0 0,-1 0 0,1 0 0,-1 0 0,1 0 0,-1 1 0,1-1 0,-1 0 0,1 0 0,-1 1 0,1-1 0,-1 0 0,1 1 0,-1-1 0,1 0 0,-1 1 0,0-1 0,1 1 0,-1-1 0,0 0 0,1 1 0,-1-1 0,0 1 0,0-1 0,1 1 0,-1-1 0,0 1 0,0 0 0,0 0 0,3 4 0,-1 0 0,0 1 0,-1-1 0,2 11 0,-1 12 0,-1 36 0,-2-42 0,2-1 0,0 1 0,6 34 0,-4-47 0,0-1 0,1 1 0,8 15 0,-9-20 0,0 0 0,-1 0 0,0 1 0,1-1 0,-2 1 0,1 0 0,0-1 0,-1 1 0,0 0 0,0 0 0,-1 0 0,1 0 0,-1 0 0,0 7 0,0-12 0,0 1 0,0-1 0,0 0 0,0 0 0,0 1 0,0-1 0,0 0 0,0 1 0,0-1 0,0 0 0,0 1 0,0-1 0,0 0 0,0 1 0,-1-1 0,1 0 0,0 0 0,0 1 0,0-1 0,0 0 0,-1 0 0,1 1 0,0-1 0,0 0 0,0 0 0,-1 1 0,1-1 0,0 0 0,0 0 0,-1 0 0,1 0 0,0 0 0,-1 1 0,1-1 0,-1 0 0,-4-11 0,-2-21 0,1-217 0,7 175 0,-1 59 0,0 1 0,1 0 0,1-1 0,4-13 0,-5 24 0,-1 1 0,1 0 0,1-1 0,-1 1 0,0 0 0,1 0 0,-1 0 0,1 0 0,0 0 0,0 1 0,0-1 0,1 0 0,-1 1 0,1 0 0,-1-1 0,1 1 0,0 0 0,0 0 0,0 1 0,0-1 0,0 0 0,5-1 0,-3 2 0,0 0 0,0 1 0,0-1 0,1 1 0,-1 0 0,0 1 0,1-1 0,-1 1 0,0 0 0,0 0 0,0 0 0,0 1 0,0 0 0,0 0 0,0 0 0,0 1 0,-1 0 0,1 0 0,5 5 0,-2-2 0,1 2 0,-2-1 0,1 1 0,-1 1 0,0-1 0,-1 1 0,0 0 0,8 18 0,-10-17 0,0 0 0,-1 0 0,-1 0 0,1 0 0,-2 1 0,2 19 0,-6 68 0,0-37 0,2-44-227,1 1-1,1 0 1,1 0-1,0-1 1,9 33-1,2-16-6598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16.15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111 1 24575,'-7'0'0,"1"0"0,-1 0 0,0 1 0,1 0 0,-1 0 0,1 0 0,-1 1 0,1 0 0,-7 3 0,10-3 0,0 0 0,1 0 0,-1 0 0,1 0 0,-1 0 0,1 1 0,0-1 0,0 1 0,0-1 0,0 1 0,0 0 0,1 0 0,-1 0 0,1 0 0,0 0 0,0 0 0,0 0 0,0 1 0,0-1 0,1 5 0,-1-5 0,1 1 0,-1 0 0,1 0 0,1 0 0,-1 0 0,0-1 0,1 1 0,0 0 0,0 0 0,0-1 0,0 1 0,1 0 0,-1-1 0,1 1 0,3 4 0,3 2 0,-1-1 0,2 0 0,14 13 0,3 3 0,1-1 0,-21-18 0,1-1 0,-1 1 0,0 0 0,10 14 0,-15-18 0,1 1 0,-1 0 0,0 0 0,0 0 0,0-1 0,0 1 0,0 0 0,-1 0 0,1 0 0,-1 0 0,0 0 0,0 0 0,0 1 0,0-1 0,0 0 0,-1 0 0,1 0 0,-2 3 0,1-3 18,0-1 0,0 1 0,-1 0 0,1 0 0,-1 0 0,1-1 0,-1 1 0,0-1 0,0 1 0,0-1 0,0 0 0,-1 0 0,1 0 0,0 0 0,-1 0 0,0 0 0,1-1 0,-6 3 0,1-1-303,-1-1 1,0 1-1,1-1 1,-1-1-1,-16 2 1,-2-2-6542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17.33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24575,'5'0'0,"6"0"0,6 0 0,1 0-8191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18.55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24575,'4'0'0,"7"5"0,11 6 0,7 1 0,3-1 0,0-3 0,5-2 0,1-3 0,-1-1 0,-2-2 0,-3 0 0,-6-1-8191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20.23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24575,'5'0'0,"6"0"0,6 0 0,10 0 0,5 0 0,2 0 0,0 0 0,-1 0 0,-6 0-8191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22.08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24575,'1'13'0,"0"-1"0,1 0 0,1 1 0,0-1 0,10 23 0,3 14 0,-3 21 0,-12-57 0,1 1 0,0 0 0,1-1 0,1 0 0,0 1 0,1-2 0,9 19 0,-9-21 0,-1-1 0,0 1 0,-1 0 0,0 0 0,0 0 0,-1 0 0,-1 0 0,0 1 0,0 11 0,1 6 0,-1-25-114,-1 0 1,1 0-1,-1 0 0,1 1 0,0-1 1,0 0-1,0 0 0,1 0 0,-1 0 1,1-1-1,2 5 0,8 5-6712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33.25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4 24575,'25'15'0,"-1"0"0,-1 2 0,-1 1 0,0 0 0,37 42 0,-25-21 0,-1 2 0,43 70 0,-62-88 0,-2 0 0,-1 0 0,-1 2 0,0-1 0,-2 1 0,-1 0 0,4 30 0,-9-45 0,-1 0 0,-1 0 0,0 1 0,0-1 0,-1 0 0,-2 12 0,2-20 0,1 0 0,-1 0 0,1 1 0,-1-1 0,0 0 0,0 0 0,0 0 0,0-1 0,0 1 0,0 0 0,0 0 0,-1 0 0,1-1 0,-1 1 0,0-1 0,1 1 0,-1-1 0,0 0 0,0 1 0,1-1 0,-1 0 0,0 0 0,0-1 0,0 1 0,-1 0 0,1 0 0,0-1 0,0 0 0,0 1 0,0-1 0,0 0 0,-1 0 0,1 0 0,-3-1 0,3 1 0,0 0 0,0-1 0,1 1 0,-1-1 0,0 0 0,0 0 0,0 0 0,1 1 0,-1-2 0,0 1 0,1 0 0,-1 0 0,1 0 0,-1-1 0,1 1 0,0-1 0,0 1 0,-1-1 0,1 0 0,0 1 0,0-1 0,1 0 0,-2-2 0,-2-5 0,1-1 0,1 1 0,-3-14 0,5 21 0,-9-70 0,4 0 0,3 0 0,7-84 0,9 40 126,-5 41-1617,-5 36-5335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23.42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30 24575,'5'0'0,"6"0"0,11 0 0,12 0 0,4 0 0,-4-5 0,-3-1 0,-2-1 0,-1 2 0,-1 2 0,1 1 0,-6 1-8191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24.46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 1 24575,'-1'100'0,"3"113"0,-2-208 12,1 0 1,0 1-1,0-1 0,1 0 0,-1 0 0,1 0 1,0-1-1,0 1 0,1 0 0,-1-1 0,1 1 1,0-1-1,4 5 0,-1-3 7,-1-1 0,1 0 0,0-1 0,0 1 0,0-1 0,1 0 0,0-1 0,9 4 0,3 0-263,0-2 0,0 0 0,1-1 0,0-1 1,0-1-1,21 0 0,-15-2-6582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26.15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92 24575,'25'-1'0,"-18"1"0,0-1 0,0 1 0,0 0 0,0 0 0,0 1 0,0 0 0,0 0 0,-1 1 0,1-1 0,0 2 0,-1-1 0,10 5 0,-7-1 0,0 0 0,0 1 0,14 14 0,-20-17 0,0 0 0,-1-1 0,1 1 0,-1 1 0,1-1 0,-1 0 0,-1 0 0,1 1 0,-1-1 0,1 1 0,0 5 0,1 6 0,-4-32 0,0-5 0,-1-129-1365,2 118-5461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28.03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24575,'3'0'0,"0"0"0,0 0 0,0 1 0,0-1 0,0 1 0,0-1 0,-1 1 0,1 0 0,0 0 0,0 1 0,-1-1 0,1 0 0,-1 1 0,1 0 0,-1-1 0,0 1 0,5 4 0,-2 1 0,0 1 0,0-1 0,0 1 0,5 12 0,8 13 0,-11-21 0,-1 0 0,-1 0 0,0 0 0,0 1 0,-1 0 0,-1 0 0,0 0 0,-1 0 0,1 24 0,1-15 0,0-1 0,13 38 0,-9-37 0,-2 1 0,5 26 0,-9-22 0,-2-21 0,0 0 0,1 0 0,0 0 0,0 0 0,0 0 0,1 0 0,-1-1 0,1 1 0,1 0 0,4 9 0,15 17-1365,-14-17-5461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30.98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40 24575,'5'0'0,"6"0"0,6 0 0,5-5 0,9-6 0,3-1 0,-4 1-8191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40.461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5005 2 24575,'-809'-1'-780,"-914"3"-1694,556 37 2474,367 20 46,409-27-1007,277-24-3061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0:41.750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275 1 24575,'-22'12'0,"0"2"0,-38 30 0,19-12 0,10-12 0,21-13 0,-1 0 0,0 0 0,1 1 0,1 1 0,-1-1 0,1 2 0,-12 15 0,20-24 0,0 0 0,1 1 0,-1-1 0,0 0 0,0 1 0,1-1 0,-1 1 0,1-1 0,-1 1 0,1-1 0,0 1 0,-1-1 0,1 1 0,0-1 0,0 1 0,0 0 0,0-1 0,0 1 0,1-1 0,-1 1 0,0-1 0,1 1 0,-1-1 0,1 1 0,-1-1 0,1 0 0,0 1 0,0-1 0,0 0 0,-1 1 0,1-1 0,0 0 0,1 0 0,-1 0 0,0 0 0,0 0 0,0 0 0,3 1 0,20 17 0,2-1 0,0-1 0,1-2 0,48 21 0,-17-9 0,51 29 209,169 78-1783,-241-120-5252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2:58.067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931 0 24575,'0'7'0,"-1"-1"0,0 0 0,0 0 0,0 1 0,-1-1 0,0 0 0,0 0 0,-6 9 0,-30 45 0,25-41 0,-16 22 0,-2-1 0,-70 69 0,-89 56 0,-57 48 0,238-206 0,-1 0 0,0-1 0,0 0 0,-1-1 0,1 0 0,-1 0 0,-14 3 0,22-7 0,0 0 0,0 0 0,0 0 0,0 1 0,0-1 0,0 1 0,1 0 0,-1-1 0,1 1 0,-1 1 0,1-1 0,0 0 0,-1 1 0,1-1 0,-1 4 0,-1 1 0,0 0 0,1 0 0,1 0 0,-4 13 0,-10 25 0,-2-8-682,-34 53-1,33-64-6143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02:59.441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1169 1 24575,'-9'0'0,"1"0"0,0 1 0,-1 1 0,1-1 0,0 1 0,0 1 0,0 0 0,-13 6 0,-1 3 0,-33 25 0,41-27 0,-131 96 0,-238 228 0,274-212 0,3-3 0,31-48 0,46-44-182,0 0-1,-40 53 1,53-61-636,-13 17-6008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34.33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70 0 24575,'8'12'0,"0"-1"0,1-1 0,0 1 0,0-1 0,1-1 0,13 11 0,-7-7 0,-8-5 0,19 15 0,40 46 0,-60-60 0,0 1 0,0-1 0,-1 1 0,0 1 0,-1-1 0,0 1 0,-1 0 0,0 0 0,3 14 0,-4-7 0,0-1 0,-1 1 0,-1 26 0,-1-35 0,-1-1 0,0 0 0,0 0 0,-1 0 0,0 0 0,0 0 0,-1 0 0,0 0 0,-7 12 0,8-17 0,0 0 0,0 0 0,0 0 0,-1-1 0,1 1 0,-1-1 0,0 1 0,0-1 0,0 0 0,0 0 0,0 0 0,-1-1 0,1 1 0,0-1 0,-1 0 0,1 0 0,-1 0 0,1 0 0,-1 0 0,0-1 0,1 0 0,-6 0 0,4 0 0,0 0 0,0-1 0,0 0 0,0 0 0,0 0 0,0-1 0,0 0 0,1 0 0,-1 0 0,1 0 0,-1-1 0,1 0 0,0 0 0,0 0 0,-5-4 0,-14-20-273,1-1 0,1-1 0,2 0 0,-27-54 0,25 42-6553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35.68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24575,'1'21'0,"0"-1"0,2 0 0,0 0 0,9 29 0,33 76 0,-27-80 0,155 375 0,-168-408 0,17 32 0,-21-42 0,1 0 0,-1 1 0,1-1 0,-1 0 0,1 0 0,0 0 0,0 0 0,0 0 0,0 0 0,1-1 0,-1 1 0,0-1 0,5 3 0,-7-4 0,1 0 0,-1 0 0,1 0 0,-1 0 0,1 0 0,-1 0 0,1 0 0,0 0 0,-1 0 0,1 0 0,-1 0 0,1 0 0,-1 0 0,1-1 0,-1 1 0,1 0 0,-1 0 0,1-1 0,-1 1 0,0 0 0,1 0 0,-1-1 0,1 1 0,-1-1 0,0 1 0,1 0 0,-1-1 0,0 1 0,1-1 0,-1 1 0,0-1 0,1 1 0,-1-1 0,6-19 0,-1-14 0,-1-1 0,-3 1 0,-3-61 0,0-30 0,2 122 0,0 0 0,0 0 0,1 1 0,-1-1 0,1 0 0,-1 1 0,1-1 0,0 0 0,0 1 0,0-1 0,1 1 0,-1 0 0,0-1 0,1 1 0,0 0 0,-1 0 0,4-3 0,-2 2 0,1 1 0,-1 0 0,1 1 0,-1-1 0,1 1 0,0-1 0,-1 1 0,1 0 0,0 0 0,0 1 0,7-1 0,35-2 0,-1 3 0,69 8 0,-106-8 0,0 1 0,0 1 0,0 0 0,0 0 0,-1 0 0,1 1 0,11 6 0,-16-7 0,0 0 0,0 1 0,0-1 0,0 1 0,0 0 0,0 0 0,-1 0 0,1 0 0,-1 0 0,0 0 0,0 1 0,0-1 0,-1 1 0,1-1 0,-1 1 0,0-1 0,2 6 0,0 6 0,-1 0 0,0-1 0,-1 1 0,-1 0 0,0 1 0,-1-1 0,0-1 0,-1 1 0,-1 0 0,0 0 0,-10 25 0,10-33 0,0 0 0,-1-1 0,1 1 0,-1 0 0,-1-1 0,1 0 0,-1 0 0,0 0 0,0-1 0,-1 0 0,0 0 0,0 0 0,0 0 0,0-1 0,-1 0 0,1-1 0,-1 1 0,0-1 0,0 0 0,0-1 0,-1 0 0,1 0 0,-1-1 0,-13 2 0,-222-4-545,209 0-275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39.92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376 617 24575,'-8'0'0,"0"-1"0,0 0 0,1-1 0,-1 1 0,0-2 0,-14-5 0,-42-24 0,30 14 0,24 12 0,0-1 0,-16-12 0,22 15 0,-1 0 0,1 0 0,-1 0 0,0 1 0,0 0 0,0 0 0,0 1 0,0-1 0,-1 1 0,1 0 0,-1 0 0,1 1 0,-1 0 0,0 0 0,-8-1 0,12 3 0,-1-1 0,1 0 0,0 1 0,-1 0 0,1-1 0,0 1 0,0 0 0,0 0 0,-1 0 0,1 1 0,0-1 0,0 0 0,0 1 0,1-1 0,-1 1 0,0 0 0,1-1 0,-1 1 0,1 0 0,-1 0 0,1 0 0,0 0 0,0 0 0,0 1 0,-2 3 0,0 5 0,0-1 0,0 1 0,1 0 0,-1 13 0,3-23 0,-8 90 0,8-79 0,0-1 0,1 1 0,0-1 0,1 0 0,5 21 0,-5-29 0,-1 1 0,1-1 0,0 0 0,1 0 0,-1 1 0,1-2 0,-1 1 0,1 0 0,0 0 0,0-1 0,0 0 0,0 0 0,0 1 0,0-2 0,1 1 0,-1 0 0,1-1 0,-1 1 0,1-1 0,0 0 0,0-1 0,-1 1 0,7 0 0,10 1 0,-1-1 0,0-1 0,25-3 0,-6 0 0,1-2 0,-1-2 0,0-1 0,-1-2 0,64-26 0,-32-5 0,-68 40 0,0 0 0,0 1 0,1-1 0,-1 1 0,0-1 0,0 1 0,1 0 0,-1 0 0,0-1 0,1 1 0,-1 0 0,1 0 0,-1 0 0,0 0 0,1 1 0,-1-1 0,0 0 0,1 1 0,-1-1 0,0 0 0,0 1 0,1 0 0,-1-1 0,0 1 0,0 0 0,0-1 0,0 1 0,0 0 0,1 1 0,3 3 0,-1 0 0,0 0 0,0 1 0,6 11 0,-3-5 0,12 20 0,72 107 0,-86-132 0,0-1 0,0-1 0,0 1 0,1-1 0,10 8 0,-15-12 0,0-1 0,-1 1 0,1-1 0,0 1 0,0-1 0,0 0 0,0 1 0,0-1 0,0 0 0,0 0 0,0 1 0,0-1 0,0 0 0,0 0 0,0 0 0,0 0 0,0 0 0,0-1 0,0 1 0,-1 0 0,2-1 0,0 1 0,-1-1 0,0 0 0,0-1 0,0 1 0,0 0 0,0 0 0,0 0 0,-1 0 0,1-1 0,0 1 0,0 0 0,-1-1 0,1 1 0,-1-1 0,0 1 0,1-1 0,-1 1 0,0-3 0,1-14 0,-1 1 0,-1-1 0,0 1 0,-1 0 0,-1 0 0,-9-29 0,7 26 0,-176-571 0,161 535 0,11 42 0,9 14 0,0 0 0,0 0 0,0 0 0,-1 0 0,1 0 0,0 0 0,0 0 0,0 0 0,0 0 0,0 0 0,-1 0 0,1 0 0,0 0 0,0 0 0,0 0 0,0 1 0,0-1 0,0 0 0,-1 0 0,1 0 0,0 0 0,0 0 0,0 0 0,0 0 0,0 0 0,0 0 0,0 0 0,-1 1 0,1-1 0,0 0 0,0 0 0,0 0 0,0 0 0,0 0 0,0 0 0,0 1 0,0-1 0,0 0 0,0 0 0,0 0 0,0 0 0,0 0 0,0 0 0,0 1 0,0-1 0,0 0 0,0 0 0,0 0 0,1 32 0,7 18 0,3-1 0,3-1 0,22 57 0,-17-50 0,155 387 0,-169-431 0,0 3 0,1-1 0,0 1 0,1-1 0,1 0 0,14 18 0,-21-30 0,-1 0 0,0-1 0,1 1 0,-1-1 0,1 1 0,0-1 0,-1 1 0,1-1 0,-1 1 0,1-1 0,0 1 0,-1-1 0,1 0 0,0 1 0,-1-1 0,1 0 0,0 0 0,0 0 0,-1 1 0,1-1 0,0 0 0,0 0 0,-1 0 0,1 0 0,0 0 0,0 0 0,1-1 0,-1 1 0,-1-1 0,1 0 0,0 0 0,0 0 0,-1 1 0,1-1 0,0 0 0,-1 0 0,1 0 0,-1 0 0,1 0 0,-1 0 0,1 0 0,-1-1 0,0 1 0,1-1 0,0-7 0,1-1 0,-1 1 0,-1-11 0,-7-103 0,0-6 0,7 126 0,0 0 0,0 0 0,1 0 0,-1 0 0,1 0 0,-1 0 0,1 0 0,0 0 0,0 0 0,1 0 0,1-4 0,-2 6 0,0 0 0,0 0 0,0 0 0,1 0 0,-1 0 0,0 0 0,0 0 0,1 0 0,-1 1 0,0-1 0,1 0 0,-1 1 0,0-1 0,1 1 0,-1 0 0,1-1 0,-1 1 0,1 0 0,-1 0 0,1 0 0,-1 0 0,1 0 0,-1 0 0,1 1 0,-1-1 0,2 1 0,7 2 0,0 0 0,-1 0 0,1 1 0,-1 0 0,13 9 0,46 33 0,-40-26 0,-21-15 0,0 0 0,0 1 0,-1 0 0,0 1 0,0-1 0,0 1 0,8 13 0,-12-17 0,0 0 0,-1 1 0,1-1 0,-1 1 0,1-1 0,-1 1 0,0 0 0,0-1 0,-1 1 0,1 0 0,-1-1 0,0 1 0,0 0 0,0 0 0,0 0 0,-1-1 0,0 1 0,1 0 0,-1-1 0,-2 6 0,1-7 0,1 1 0,-1-1 0,0 0 0,0 0 0,0 1 0,0-1 0,0-1 0,0 1 0,0 0 0,-1-1 0,1 1 0,0-1 0,-1 1 0,0-1 0,1 0 0,-1 0 0,0 0 0,1-1 0,-1 1 0,0-1 0,0 1 0,0-1 0,1 0 0,-1 0 0,0 0 0,0 0 0,0-1 0,-2 0 0,4 1 0,1 0 0,0 0 0,0-1 0,-1 1 0,1 0 0,0 0 0,0 0 0,0 0 0,-1 0 0,1-1 0,0 1 0,0 0 0,0 0 0,0 0 0,-1-1 0,1 1 0,0 0 0,0 0 0,0-1 0,0 1 0,0 0 0,0 0 0,0-1 0,0 1 0,0 0 0,0 0 0,0-1 0,0 1 0,0 0 0,0 0 0,0-1 0,0 1 0,0 0 0,0 0 0,0-1 0,0 1 0,0 0 0,0 0 0,0-1 0,1 1 0,-1 0 0,0 0 0,0 0 0,0-1 0,0 1 0,1 0 0,-1 0 0,0 0 0,6-6 0,-1 1 0,1 1 0,1-1 0,-1 1 0,1 0 0,-1 1 0,13-6 0,6-2 0,66-34 0,1 5 0,3 4 0,144-36 0,-233 71 0,34-11 0,-39 11 0,0 1 0,0 0 0,0-1 0,0 1 0,-1 0 0,1-1 0,0 1 0,0-1 0,0 0 0,-1 1 0,1-1 0,0 0 0,-1 1 0,1-1 0,0 0 0,-1 1 0,1-1 0,-1 0 0,1 0 0,-1 0 0,0 0 0,1 0 0,-1 0 0,0 1 0,0-1 0,1 0 0,-1 0 0,0 0 0,0 0 0,0 0 0,0 0 0,0 0 0,-1 0 0,1-1 0,-4-6 0,1 1 0,-2 0 0,1 1 0,-1-1 0,0 1 0,-6-7 0,-7-8 0,10 11 0,-80-112 0,88 121 0,-1 0 0,1 0 0,-1 0 0,0 0 0,1 0 0,-1 0 0,0 0 0,0 0 0,0 0 0,1 0 0,-1 0 0,0 0 0,0 1 0,0-1 0,0 0 0,-1 1 0,-1-2 0,3 2 0,-1 1 0,1-1 0,0 1 0,-1-1 0,1 0 0,-1 1 0,1-1 0,0 1 0,0-1 0,-1 1 0,1-1 0,0 1 0,-1-1 0,1 1 0,0-1 0,0 1 0,0-1 0,0 1 0,0-1 0,0 1 0,0-1 0,0 1 0,0 0 0,0-1 0,0 2 0,4 46 0,14 22 0,3 0 0,39 89 0,-32-89 0,-27-67 0,4 12 0,1-1 0,1 0 0,15 25 0,-21-38 0,-1 0 0,0 0 0,1-1 0,-1 1 0,1 0 0,-1-1 0,1 1 0,0-1 0,-1 1 0,1-1 0,0 1 0,-1-1 0,1 1 0,0-1 0,-1 0 0,1 1 0,0-1 0,0 0 0,-1 0 0,3 1 0,-3-1 0,1-1 0,-1 1 0,1 0 0,-1 0 0,1-1 0,-1 1 0,1 0 0,-1-1 0,1 1 0,-1-1 0,0 1 0,1 0 0,-1-1 0,0 1 0,1-1 0,-1 1 0,0-1 0,0 1 0,1-1 0,-1 1 0,0-2 0,7-36 0,-7 38 0,1-313 0,-4 152 0,3 149 0,-1 1 0,-1 0 0,0 1 0,0-1 0,-1 0 0,0 0 0,-1 1 0,0 0 0,-1 0 0,-11-19 0,-5-1 0,-50-54 0,45 54 0,-29-40 0,21 14 0,28 50 0,6 15 0,7 18 0,13 15 0,2-1 0,2-1 0,32 43 0,-27-44 0,-2 2 0,38 79 0,-15-25 0,-35-69 0,-1 1 0,12 29 0,-21-39 0,2-1 0,0 0 0,1-1 0,1 0 0,0 0 0,1-1 0,0 0 0,1 0 0,1-1 0,0-1 0,1 0 0,0-1 0,17 11 0,-20-14 0,0 0 0,-1 1 0,0 0 0,-1 1 0,0-1 0,0 1 0,-1 1 0,0 0 0,7 16 0,-4-9 0,25 34 0,-29-46 0,0 0 0,0 0 0,1 0 0,9 5 0,-10-6 0,1-1 0,-1 1 0,0 1 0,6 6 0,-7-3 109,-5-9-140,0 1-1,0-1 1,0 0 0,0 0-1,0 0 1,0 0 0,0 1-1,0-1 1,0 0 0,0 0-1,0 0 1,0 0-1,0 1 1,0-1 0,0 0-1,0 0 1,0 0 0,0 0-1,0 1 1,0-1 0,-1 0-1,1 0 1,0 0-1,0 0 1,0 0 0,0 1-1,0-1 1,-1 0 0,1 0-1,0 0 1,0 0-1,0 0 1,0 0 0,0 0-1,-1 0 1,1 0 0,0 0-1,0 0 1,0 0 0,-1 0-1,1 0 1,0 0-1,0 0 1,0 0 0,0 0-1,-1 0 1,-9-1-6795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40.61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41.87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24575,'0'5'0,"5"2"0,11 9 0,7 20 0,1 15 0,0 8 0,1-7 0,-4-6 0,-5-7 0,-6-5 0,-4-4 0,-3-16 0,-3-15 0,0-13 0,-1-4-8191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3T11:41:42.286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24575,'0'0'-8191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72202F-0608-478E-9855-DF325ED0BD8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54936-1B43-4508-9084-F71195B4E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151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90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16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51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86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33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893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891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00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0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09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528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81DA2-6149-469A-BE92-96716CF93F7F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1EDD1-EE20-4749-84B5-76BA31FB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921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customXml" Target="../ink/ink30.xml"/><Relationship Id="rId18" Type="http://schemas.openxmlformats.org/officeDocument/2006/relationships/image" Target="../media/image41.png"/><Relationship Id="rId26" Type="http://schemas.openxmlformats.org/officeDocument/2006/relationships/image" Target="../media/image45.png"/><Relationship Id="rId3" Type="http://schemas.openxmlformats.org/officeDocument/2006/relationships/customXml" Target="../ink/ink25.xml"/><Relationship Id="rId21" Type="http://schemas.openxmlformats.org/officeDocument/2006/relationships/customXml" Target="../ink/ink34.xml"/><Relationship Id="rId7" Type="http://schemas.openxmlformats.org/officeDocument/2006/relationships/customXml" Target="../ink/ink27.xml"/><Relationship Id="rId12" Type="http://schemas.openxmlformats.org/officeDocument/2006/relationships/image" Target="../media/image38.png"/><Relationship Id="rId17" Type="http://schemas.openxmlformats.org/officeDocument/2006/relationships/customXml" Target="../ink/ink32.xml"/><Relationship Id="rId25" Type="http://schemas.openxmlformats.org/officeDocument/2006/relationships/customXml" Target="../ink/ink36.xml"/><Relationship Id="rId2" Type="http://schemas.openxmlformats.org/officeDocument/2006/relationships/image" Target="../media/image33.png"/><Relationship Id="rId16" Type="http://schemas.openxmlformats.org/officeDocument/2006/relationships/image" Target="../media/image40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11" Type="http://schemas.openxmlformats.org/officeDocument/2006/relationships/customXml" Target="../ink/ink29.xml"/><Relationship Id="rId24" Type="http://schemas.openxmlformats.org/officeDocument/2006/relationships/image" Target="../media/image44.png"/><Relationship Id="rId5" Type="http://schemas.openxmlformats.org/officeDocument/2006/relationships/customXml" Target="../ink/ink26.xml"/><Relationship Id="rId15" Type="http://schemas.openxmlformats.org/officeDocument/2006/relationships/customXml" Target="../ink/ink31.xml"/><Relationship Id="rId23" Type="http://schemas.openxmlformats.org/officeDocument/2006/relationships/customXml" Target="../ink/ink35.xml"/><Relationship Id="rId10" Type="http://schemas.openxmlformats.org/officeDocument/2006/relationships/image" Target="../media/image37.png"/><Relationship Id="rId19" Type="http://schemas.openxmlformats.org/officeDocument/2006/relationships/customXml" Target="../ink/ink33.xml"/><Relationship Id="rId4" Type="http://schemas.openxmlformats.org/officeDocument/2006/relationships/image" Target="../media/image34.png"/><Relationship Id="rId9" Type="http://schemas.openxmlformats.org/officeDocument/2006/relationships/customXml" Target="../ink/ink28.xml"/><Relationship Id="rId14" Type="http://schemas.openxmlformats.org/officeDocument/2006/relationships/image" Target="../media/image39.png"/><Relationship Id="rId22" Type="http://schemas.openxmlformats.org/officeDocument/2006/relationships/image" Target="../media/image4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37.xm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customXml" Target="../ink/ink38.xml"/><Relationship Id="rId4" Type="http://schemas.openxmlformats.org/officeDocument/2006/relationships/image" Target="../media/image4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customXml" Target="../ink/ink6.xml"/><Relationship Id="rId18" Type="http://schemas.openxmlformats.org/officeDocument/2006/relationships/image" Target="../media/image17.png"/><Relationship Id="rId26" Type="http://schemas.openxmlformats.org/officeDocument/2006/relationships/customXml" Target="../ink/ink13.xml"/><Relationship Id="rId39" Type="http://schemas.openxmlformats.org/officeDocument/2006/relationships/customXml" Target="../ink/ink20.xml"/><Relationship Id="rId21" Type="http://schemas.openxmlformats.org/officeDocument/2006/relationships/image" Target="../media/image18.png"/><Relationship Id="rId34" Type="http://schemas.openxmlformats.org/officeDocument/2006/relationships/customXml" Target="../ink/ink17.xml"/><Relationship Id="rId42" Type="http://schemas.openxmlformats.org/officeDocument/2006/relationships/image" Target="../media/image28.png"/><Relationship Id="rId47" Type="http://schemas.openxmlformats.org/officeDocument/2006/relationships/customXml" Target="../ink/ink24.xml"/><Relationship Id="rId7" Type="http://schemas.openxmlformats.org/officeDocument/2006/relationships/customXml" Target="../ink/ink3.xml"/><Relationship Id="rId2" Type="http://schemas.openxmlformats.org/officeDocument/2006/relationships/image" Target="../media/image9.png"/><Relationship Id="rId16" Type="http://schemas.openxmlformats.org/officeDocument/2006/relationships/image" Target="../media/image16.png"/><Relationship Id="rId29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customXml" Target="../ink/ink5.xml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37" Type="http://schemas.openxmlformats.org/officeDocument/2006/relationships/image" Target="../media/image26.png"/><Relationship Id="rId40" Type="http://schemas.openxmlformats.org/officeDocument/2006/relationships/image" Target="../media/image27.png"/><Relationship Id="rId45" Type="http://schemas.openxmlformats.org/officeDocument/2006/relationships/customXml" Target="../ink/ink23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image" Target="../media/image19.png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10" Type="http://schemas.openxmlformats.org/officeDocument/2006/relationships/image" Target="../media/image13.png"/><Relationship Id="rId19" Type="http://schemas.openxmlformats.org/officeDocument/2006/relationships/customXml" Target="../ink/ink9.xml"/><Relationship Id="rId31" Type="http://schemas.openxmlformats.org/officeDocument/2006/relationships/image" Target="../media/image23.png"/><Relationship Id="rId44" Type="http://schemas.openxmlformats.org/officeDocument/2006/relationships/image" Target="../media/image29.png"/><Relationship Id="rId4" Type="http://schemas.openxmlformats.org/officeDocument/2006/relationships/image" Target="../media/image10.png"/><Relationship Id="rId9" Type="http://schemas.openxmlformats.org/officeDocument/2006/relationships/customXml" Target="../ink/ink4.xml"/><Relationship Id="rId14" Type="http://schemas.openxmlformats.org/officeDocument/2006/relationships/image" Target="../media/image15.png"/><Relationship Id="rId22" Type="http://schemas.openxmlformats.org/officeDocument/2006/relationships/customXml" Target="../ink/ink11.xml"/><Relationship Id="rId27" Type="http://schemas.openxmlformats.org/officeDocument/2006/relationships/image" Target="../media/image21.png"/><Relationship Id="rId30" Type="http://schemas.openxmlformats.org/officeDocument/2006/relationships/customXml" Target="../ink/ink15.xml"/><Relationship Id="rId35" Type="http://schemas.openxmlformats.org/officeDocument/2006/relationships/image" Target="../media/image25.png"/><Relationship Id="rId43" Type="http://schemas.openxmlformats.org/officeDocument/2006/relationships/customXml" Target="../ink/ink22.xml"/><Relationship Id="rId48" Type="http://schemas.openxmlformats.org/officeDocument/2006/relationships/image" Target="../media/image31.png"/><Relationship Id="rId8" Type="http://schemas.openxmlformats.org/officeDocument/2006/relationships/image" Target="../media/image12.png"/><Relationship Id="rId3" Type="http://schemas.openxmlformats.org/officeDocument/2006/relationships/customXml" Target="../ink/ink1.xml"/><Relationship Id="rId12" Type="http://schemas.openxmlformats.org/officeDocument/2006/relationships/image" Target="../media/image14.png"/><Relationship Id="rId17" Type="http://schemas.openxmlformats.org/officeDocument/2006/relationships/customXml" Target="../ink/ink8.xml"/><Relationship Id="rId25" Type="http://schemas.openxmlformats.org/officeDocument/2006/relationships/image" Target="../media/image20.png"/><Relationship Id="rId33" Type="http://schemas.openxmlformats.org/officeDocument/2006/relationships/image" Target="../media/image24.png"/><Relationship Id="rId38" Type="http://schemas.openxmlformats.org/officeDocument/2006/relationships/customXml" Target="../ink/ink19.xml"/><Relationship Id="rId46" Type="http://schemas.openxmlformats.org/officeDocument/2006/relationships/image" Target="../media/image30.png"/><Relationship Id="rId20" Type="http://schemas.openxmlformats.org/officeDocument/2006/relationships/customXml" Target="../ink/ink10.xml"/><Relationship Id="rId41" Type="http://schemas.openxmlformats.org/officeDocument/2006/relationships/customXml" Target="../ink/ink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64248" y="3003607"/>
            <a:ext cx="5350502" cy="838831"/>
          </a:xfrm>
        </p:spPr>
        <p:txBody>
          <a:bodyPr anchor="t">
            <a:normAutofit/>
          </a:bodyPr>
          <a:lstStyle/>
          <a:p>
            <a:pPr algn="l"/>
            <a:r>
              <a:rPr lang="en-US" sz="4000" dirty="0">
                <a:solidFill>
                  <a:schemeClr val="tx2"/>
                </a:solidFill>
              </a:rPr>
              <a:t>Digital Image Processing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01333" y="4049485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altLang="en-US" sz="2000" dirty="0">
                <a:solidFill>
                  <a:schemeClr val="tx2"/>
                </a:solidFill>
                <a:latin typeface="Verdana" panose="020B0604030504040204" pitchFamily="34" charset="0"/>
              </a:rPr>
              <a:t>Dr. Mubashir Ahmad (Ph.D.)</a:t>
            </a:r>
          </a:p>
          <a:p>
            <a:pPr algn="l"/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7" name="Graphic 6" descr="Camera">
            <a:extLst>
              <a:ext uri="{FF2B5EF4-FFF2-40B4-BE49-F238E27FC236}">
                <a16:creationId xmlns:a16="http://schemas.microsoft.com/office/drawing/2014/main" id="{037B83B5-3751-FDA7-F99F-88FAB64F9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67634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763" y="1825625"/>
            <a:ext cx="9457601" cy="3397655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BB14D81B-54BC-403F-1742-F841DFF8A93C}"/>
              </a:ext>
            </a:extLst>
          </p:cNvPr>
          <p:cNvGrpSpPr/>
          <p:nvPr/>
        </p:nvGrpSpPr>
        <p:grpSpPr>
          <a:xfrm>
            <a:off x="8586120" y="2854400"/>
            <a:ext cx="860040" cy="283680"/>
            <a:chOff x="8586120" y="2854400"/>
            <a:chExt cx="860040" cy="2836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7BB3ACC1-FAE4-2DEF-E877-5A1CB8C176DE}"/>
                    </a:ext>
                  </a:extLst>
                </p14:cNvPr>
                <p14:cNvContentPartPr/>
                <p14:nvPr/>
              </p14:nvContentPartPr>
              <p14:xfrm>
                <a:off x="8586120" y="2945840"/>
                <a:ext cx="60480" cy="144360"/>
              </p14:xfrm>
            </p:contentPart>
          </mc:Choice>
          <mc:Fallback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7BB3ACC1-FAE4-2DEF-E877-5A1CB8C176DE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577120" y="2937200"/>
                  <a:ext cx="78120" cy="16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C838F465-3FB8-BBFA-5C4B-4A290CEC9BB7}"/>
                    </a:ext>
                  </a:extLst>
                </p14:cNvPr>
                <p14:cNvContentPartPr/>
                <p14:nvPr/>
              </p14:nvContentPartPr>
              <p14:xfrm>
                <a:off x="8737680" y="2956640"/>
                <a:ext cx="18360" cy="360"/>
              </p14:xfrm>
            </p:contentPart>
          </mc:Choice>
          <mc:Fallback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C838F465-3FB8-BBFA-5C4B-4A290CEC9BB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8728680" y="2947640"/>
                  <a:ext cx="36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67C307F4-315C-C727-00EA-D4A11F788CCA}"/>
                    </a:ext>
                  </a:extLst>
                </p14:cNvPr>
                <p14:cNvContentPartPr/>
                <p14:nvPr/>
              </p14:nvContentPartPr>
              <p14:xfrm>
                <a:off x="8707080" y="3037640"/>
                <a:ext cx="120960" cy="21240"/>
              </p14:xfrm>
            </p:contentPart>
          </mc:Choice>
          <mc:Fallback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67C307F4-315C-C727-00EA-D4A11F788CCA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8698440" y="3029000"/>
                  <a:ext cx="13860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44EF9C1D-3C10-2C1F-DDE2-F6FA7B4ED1FA}"/>
                    </a:ext>
                  </a:extLst>
                </p14:cNvPr>
                <p14:cNvContentPartPr/>
                <p14:nvPr/>
              </p14:nvContentPartPr>
              <p14:xfrm>
                <a:off x="8747400" y="2976800"/>
                <a:ext cx="79560" cy="36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44EF9C1D-3C10-2C1F-DDE2-F6FA7B4ED1FA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8738760" y="2967800"/>
                  <a:ext cx="972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0E443CBA-059F-E108-1BE2-19F0999504CC}"/>
                    </a:ext>
                  </a:extLst>
                </p14:cNvPr>
                <p14:cNvContentPartPr/>
                <p14:nvPr/>
              </p14:nvContentPartPr>
              <p14:xfrm>
                <a:off x="8940360" y="2946200"/>
                <a:ext cx="51840" cy="19188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0E443CBA-059F-E108-1BE2-19F0999504CC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8931720" y="2937200"/>
                  <a:ext cx="69480" cy="20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1D5A36BC-DFC4-E6B6-1EE8-19AF8D2948C5}"/>
                    </a:ext>
                  </a:extLst>
                </p14:cNvPr>
                <p14:cNvContentPartPr/>
                <p14:nvPr/>
              </p14:nvContentPartPr>
              <p14:xfrm>
                <a:off x="8909760" y="2945840"/>
                <a:ext cx="111600" cy="1116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1D5A36BC-DFC4-E6B6-1EE8-19AF8D2948C5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8901120" y="2937200"/>
                  <a:ext cx="129240" cy="2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2611B225-4B22-EC30-5138-29DA9D069D1F}"/>
                    </a:ext>
                  </a:extLst>
                </p14:cNvPr>
                <p14:cNvContentPartPr/>
                <p14:nvPr/>
              </p14:nvContentPartPr>
              <p14:xfrm>
                <a:off x="9153480" y="2885000"/>
                <a:ext cx="101520" cy="16452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2611B225-4B22-EC30-5138-29DA9D069D1F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9144840" y="2876360"/>
                  <a:ext cx="119160" cy="18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EDCF287E-8666-F47D-6395-8E9B0CF5B9D1}"/>
                    </a:ext>
                  </a:extLst>
                </p14:cNvPr>
                <p14:cNvContentPartPr/>
                <p14:nvPr/>
              </p14:nvContentPartPr>
              <p14:xfrm>
                <a:off x="9275520" y="2923520"/>
                <a:ext cx="73080" cy="79200"/>
              </p14:xfrm>
            </p:contentPart>
          </mc:Choice>
          <mc:Fallback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EDCF287E-8666-F47D-6395-8E9B0CF5B9D1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9266880" y="2914880"/>
                  <a:ext cx="90720" cy="9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C751C56F-5F87-084A-0F6D-4795F9F201EE}"/>
                    </a:ext>
                  </a:extLst>
                </p14:cNvPr>
                <p14:cNvContentPartPr/>
                <p14:nvPr/>
              </p14:nvContentPartPr>
              <p14:xfrm>
                <a:off x="9357600" y="2854400"/>
                <a:ext cx="88560" cy="216000"/>
              </p14:xfrm>
            </p:contentPart>
          </mc:Choice>
          <mc:Fallback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C751C56F-5F87-084A-0F6D-4795F9F201EE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9348600" y="2845760"/>
                  <a:ext cx="106200" cy="23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0CA93430-AB07-5EFB-274C-69DD847E83D2}"/>
                    </a:ext>
                  </a:extLst>
                </p14:cNvPr>
                <p14:cNvContentPartPr/>
                <p14:nvPr/>
              </p14:nvContentPartPr>
              <p14:xfrm>
                <a:off x="8869440" y="2962400"/>
                <a:ext cx="54360" cy="1440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0CA93430-AB07-5EFB-274C-69DD847E83D2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8860800" y="2953760"/>
                  <a:ext cx="72000" cy="320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A781FE5-D049-80ED-13C7-573C6E4CA55C}"/>
              </a:ext>
            </a:extLst>
          </p:cNvPr>
          <p:cNvGrpSpPr/>
          <p:nvPr/>
        </p:nvGrpSpPr>
        <p:grpSpPr>
          <a:xfrm>
            <a:off x="6657240" y="3017480"/>
            <a:ext cx="1866960" cy="213840"/>
            <a:chOff x="6657240" y="3017480"/>
            <a:chExt cx="1866960" cy="2138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1495C440-1CE4-72FB-ABAA-405DE96E6C2F}"/>
                    </a:ext>
                  </a:extLst>
                </p14:cNvPr>
                <p14:cNvContentPartPr/>
                <p14:nvPr/>
              </p14:nvContentPartPr>
              <p14:xfrm>
                <a:off x="6722400" y="3037280"/>
                <a:ext cx="1801800" cy="51120"/>
              </p14:xfrm>
            </p:contentPart>
          </mc:Choice>
          <mc:Fallback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1495C440-1CE4-72FB-ABAA-405DE96E6C2F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6713760" y="3028640"/>
                  <a:ext cx="1819440" cy="68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35DBF877-5C2C-8296-1FA0-F4682EB20789}"/>
                    </a:ext>
                  </a:extLst>
                </p14:cNvPr>
                <p14:cNvContentPartPr/>
                <p14:nvPr/>
              </p14:nvContentPartPr>
              <p14:xfrm>
                <a:off x="6657240" y="3017480"/>
                <a:ext cx="244800" cy="213840"/>
              </p14:xfrm>
            </p:contentPart>
          </mc:Choice>
          <mc:Fallback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35DBF877-5C2C-8296-1FA0-F4682EB20789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6648240" y="3008840"/>
                  <a:ext cx="262440" cy="2314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464831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119" y="1825625"/>
            <a:ext cx="9411410" cy="308929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10F7E54-0272-AD3C-8FBF-83199AFD5313}"/>
                  </a:ext>
                </a:extLst>
              </p14:cNvPr>
              <p14:cNvContentPartPr/>
              <p14:nvPr/>
            </p14:nvContentPartPr>
            <p14:xfrm>
              <a:off x="6593880" y="3799760"/>
              <a:ext cx="335520" cy="3744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10F7E54-0272-AD3C-8FBF-83199AFD531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85240" y="3790760"/>
                <a:ext cx="35316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3BC8385-2F4E-FEAA-2818-7F7A0EF8CCC7}"/>
                  </a:ext>
                </a:extLst>
              </p14:cNvPr>
              <p14:cNvContentPartPr/>
              <p14:nvPr/>
            </p14:nvContentPartPr>
            <p14:xfrm>
              <a:off x="5126520" y="3616520"/>
              <a:ext cx="420840" cy="3679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3BC8385-2F4E-FEAA-2818-7F7A0EF8CCC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17880" y="3607880"/>
                <a:ext cx="438480" cy="38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247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510" y="1910045"/>
            <a:ext cx="9637273" cy="39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841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750" y="1825625"/>
            <a:ext cx="8826332" cy="21066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4076540"/>
            <a:ext cx="8636540" cy="198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142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293" y="2036088"/>
            <a:ext cx="7640192" cy="4821912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-89603"/>
            <a:ext cx="8928370" cy="212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06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392368" cy="322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512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Solve histogram equalization of 3-Bit Image?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607" y="1927225"/>
            <a:ext cx="413385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42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9795247" cy="579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879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6" y="72808"/>
            <a:ext cx="5245781" cy="64513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0718B5-7ABA-B7B7-68F8-D1F1DEC6E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533" y="1478389"/>
            <a:ext cx="5245781" cy="310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3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Bit-Plane Slicing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9149"/>
            <a:ext cx="10515600" cy="4717814"/>
          </a:xfrm>
        </p:spPr>
        <p:txBody>
          <a:bodyPr/>
          <a:lstStyle/>
          <a:p>
            <a:r>
              <a:rPr lang="en-US" sz="2300" dirty="0"/>
              <a:t>Pixel values are integers composed of bits. For example, values in a 256-level grayscale image are composed of 8 bits (one byte). Instead of highlighting intensity-level ranges, </a:t>
            </a:r>
            <a:r>
              <a:rPr lang="en-US" sz="2300"/>
              <a:t>as 3.3</a:t>
            </a:r>
            <a:r>
              <a:rPr lang="en-US" sz="2300" dirty="0"/>
              <a:t>, we could highlight the contribution made to total image appearance by specific bits. As Fig. 3.13 illustrates, an 8-bit image may be considered as being composed of eight one-bit planes, with plane 1 containing the lowest-order bit of all pixels in the image, and plane 8 all the highest-order bits.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8312" y="3651334"/>
            <a:ext cx="7431526" cy="227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666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Bit-Plane Slicing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9149"/>
            <a:ext cx="10515600" cy="4717814"/>
          </a:xfrm>
        </p:spPr>
        <p:txBody>
          <a:bodyPr/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58012"/>
            <a:ext cx="9215335" cy="5151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84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Bit-Plane Slicing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77267"/>
            <a:ext cx="9617514" cy="464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274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Assuming initially continuous intensity values, let the variable </a:t>
            </a:r>
            <a:r>
              <a:rPr lang="en-US" i="1" dirty="0"/>
              <a:t>r </a:t>
            </a:r>
            <a:r>
              <a:rPr lang="en-US" dirty="0"/>
              <a:t>denote the intensities of an image to be processed. As usual, we assume that </a:t>
            </a:r>
            <a:r>
              <a:rPr lang="en-US" i="1" dirty="0"/>
              <a:t>r </a:t>
            </a:r>
            <a:r>
              <a:rPr lang="en-US" dirty="0"/>
              <a:t>is in the range [0 , </a:t>
            </a:r>
            <a:r>
              <a:rPr lang="en-US" i="1" dirty="0"/>
              <a:t>L - </a:t>
            </a:r>
            <a:r>
              <a:rPr lang="en-US" dirty="0"/>
              <a:t>1]. with </a:t>
            </a:r>
            <a:r>
              <a:rPr lang="en-US" i="1" dirty="0"/>
              <a:t>r </a:t>
            </a:r>
            <a:r>
              <a:rPr lang="en-US" dirty="0"/>
              <a:t>= 0 representing black and </a:t>
            </a:r>
            <a:r>
              <a:rPr lang="en-US" i="1" dirty="0"/>
              <a:t>r </a:t>
            </a:r>
            <a:r>
              <a:rPr lang="en-US" dirty="0"/>
              <a:t>= </a:t>
            </a:r>
            <a:r>
              <a:rPr lang="en-US" i="1" dirty="0"/>
              <a:t>L </a:t>
            </a:r>
            <a:r>
              <a:rPr lang="en-US" dirty="0"/>
              <a:t>- 1 representing white.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that produce an output intensity value, </a:t>
            </a:r>
            <a:r>
              <a:rPr lang="en-US" i="1" dirty="0"/>
              <a:t>s</a:t>
            </a:r>
            <a:r>
              <a:rPr lang="en-US" dirty="0"/>
              <a:t>, for a given intensity value </a:t>
            </a:r>
            <a:r>
              <a:rPr lang="en-US" i="1" dirty="0"/>
              <a:t>r </a:t>
            </a:r>
            <a:r>
              <a:rPr lang="en-US" dirty="0"/>
              <a:t>in the input image. We assume that..</a:t>
            </a:r>
          </a:p>
          <a:p>
            <a:r>
              <a:rPr lang="en-US" b="1" dirty="0"/>
              <a:t>(a) </a:t>
            </a:r>
            <a:r>
              <a:rPr lang="en-US" i="1" dirty="0"/>
              <a:t>T </a:t>
            </a:r>
            <a:r>
              <a:rPr lang="en-US" dirty="0"/>
              <a:t>(</a:t>
            </a:r>
            <a:r>
              <a:rPr lang="en-US" i="1" dirty="0"/>
              <a:t>r </a:t>
            </a:r>
            <a:r>
              <a:rPr lang="en-US" dirty="0"/>
              <a:t>) is a monotonic increasing function in the interval 0 ≤ </a:t>
            </a:r>
            <a:r>
              <a:rPr lang="en-US" i="1" dirty="0"/>
              <a:t>r </a:t>
            </a:r>
            <a:r>
              <a:rPr lang="en-US" dirty="0"/>
              <a:t>≤ </a:t>
            </a:r>
            <a:r>
              <a:rPr lang="en-US" i="1" dirty="0"/>
              <a:t>L </a:t>
            </a:r>
            <a:r>
              <a:rPr lang="en-US" dirty="0"/>
              <a:t>-1; and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(b) </a:t>
            </a:r>
            <a:r>
              <a:rPr lang="en-US" dirty="0"/>
              <a:t>0 ≤ </a:t>
            </a:r>
            <a:r>
              <a:rPr lang="en-US" i="1" dirty="0"/>
              <a:t>T </a:t>
            </a:r>
            <a:r>
              <a:rPr lang="en-US" dirty="0"/>
              <a:t>(</a:t>
            </a:r>
            <a:r>
              <a:rPr lang="en-US" i="1" dirty="0"/>
              <a:t>r </a:t>
            </a:r>
            <a:r>
              <a:rPr lang="en-US" dirty="0"/>
              <a:t>) ≤ </a:t>
            </a:r>
            <a:r>
              <a:rPr lang="en-US" i="1" dirty="0"/>
              <a:t>L </a:t>
            </a:r>
            <a:r>
              <a:rPr lang="en-US" dirty="0"/>
              <a:t>- 1  for 0 ≤ </a:t>
            </a:r>
            <a:r>
              <a:rPr lang="en-US" i="1" dirty="0"/>
              <a:t>r </a:t>
            </a:r>
            <a:r>
              <a:rPr lang="en-US" dirty="0"/>
              <a:t>≤ </a:t>
            </a:r>
            <a:r>
              <a:rPr lang="en-US" i="1" dirty="0"/>
              <a:t>L </a:t>
            </a:r>
            <a:r>
              <a:rPr lang="en-US" dirty="0"/>
              <a:t>- 1. 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179" y="2747830"/>
            <a:ext cx="2918298" cy="58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272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487" y="1896894"/>
            <a:ext cx="10813658" cy="444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678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some formulations to be discussed shortly, we use the inverse transformation </a:t>
            </a:r>
          </a:p>
          <a:p>
            <a:r>
              <a:rPr lang="en-US" dirty="0"/>
              <a:t>in which case we change condition (a) to:</a:t>
            </a:r>
            <a:br>
              <a:rPr lang="en-US" dirty="0"/>
            </a:br>
            <a:r>
              <a:rPr lang="en-US" b="1" dirty="0"/>
              <a:t>(a’) </a:t>
            </a:r>
            <a:r>
              <a:rPr lang="en-US" i="1" dirty="0"/>
              <a:t>T </a:t>
            </a:r>
            <a:r>
              <a:rPr lang="en-US" dirty="0"/>
              <a:t>(</a:t>
            </a:r>
            <a:r>
              <a:rPr lang="en-US" i="1" dirty="0"/>
              <a:t>r</a:t>
            </a:r>
            <a:r>
              <a:rPr lang="en-US" dirty="0"/>
              <a:t>) is a </a:t>
            </a:r>
            <a:r>
              <a:rPr lang="en-US" i="1" dirty="0"/>
              <a:t>strictly </a:t>
            </a:r>
            <a:r>
              <a:rPr lang="en-US" dirty="0"/>
              <a:t>monotonic increasing function in the interval 0 ≤</a:t>
            </a:r>
            <a:r>
              <a:rPr lang="en-US" i="1" dirty="0"/>
              <a:t> r</a:t>
            </a:r>
            <a:r>
              <a:rPr lang="en-US" dirty="0"/>
              <a:t> ≤ </a:t>
            </a:r>
            <a:r>
              <a:rPr lang="en-US" i="1" dirty="0"/>
              <a:t>L</a:t>
            </a:r>
            <a:r>
              <a:rPr lang="en-US" dirty="0"/>
              <a:t> – 1.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571" y="2191764"/>
            <a:ext cx="3001693" cy="57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971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61040" cy="327166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E7E7A4E-4925-7434-6F0F-7C0AAC59ACE5}"/>
                  </a:ext>
                </a:extLst>
              </p14:cNvPr>
              <p14:cNvContentPartPr/>
              <p14:nvPr/>
            </p14:nvContentPartPr>
            <p14:xfrm>
              <a:off x="2966520" y="5466200"/>
              <a:ext cx="360" cy="479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E7E7A4E-4925-7434-6F0F-7C0AAC59ACE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60400" y="5460080"/>
                <a:ext cx="12600" cy="49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40655D7-2BD0-EE33-810D-45196CE64E99}"/>
                  </a:ext>
                </a:extLst>
              </p14:cNvPr>
              <p14:cNvContentPartPr/>
              <p14:nvPr/>
            </p14:nvContentPartPr>
            <p14:xfrm>
              <a:off x="2946360" y="5373320"/>
              <a:ext cx="237240" cy="1962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40655D7-2BD0-EE33-810D-45196CE64E9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40240" y="5367200"/>
                <a:ext cx="24948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46F934C-8C39-22E8-C766-5A837455F1A1}"/>
                  </a:ext>
                </a:extLst>
              </p14:cNvPr>
              <p14:cNvContentPartPr/>
              <p14:nvPr/>
            </p14:nvContentPartPr>
            <p14:xfrm>
              <a:off x="3098640" y="5728640"/>
              <a:ext cx="145800" cy="2473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46F934C-8C39-22E8-C766-5A837455F1A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92520" y="5722520"/>
                <a:ext cx="15804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D197FB40-2E93-7A75-4EAA-B72F4ADE19D7}"/>
                  </a:ext>
                </a:extLst>
              </p14:cNvPr>
              <p14:cNvContentPartPr/>
              <p14:nvPr/>
            </p14:nvContentPartPr>
            <p14:xfrm>
              <a:off x="3235800" y="5709920"/>
              <a:ext cx="119160" cy="1954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D197FB40-2E93-7A75-4EAA-B72F4ADE19D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229680" y="5703800"/>
                <a:ext cx="13140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3220208-1DCE-971D-F5DA-F529A919063C}"/>
                  </a:ext>
                </a:extLst>
              </p14:cNvPr>
              <p14:cNvContentPartPr/>
              <p14:nvPr/>
            </p14:nvContentPartPr>
            <p14:xfrm>
              <a:off x="3321840" y="5557280"/>
              <a:ext cx="267120" cy="2901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3220208-1DCE-971D-F5DA-F529A919063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315720" y="5551160"/>
                <a:ext cx="279360" cy="302400"/>
              </a:xfrm>
              <a:prstGeom prst="rect">
                <a:avLst/>
              </a:prstGeom>
            </p:spPr>
          </p:pic>
        </mc:Fallback>
      </mc:AlternateContent>
      <p:grpSp>
        <p:nvGrpSpPr>
          <p:cNvPr id="36" name="Group 35">
            <a:extLst>
              <a:ext uri="{FF2B5EF4-FFF2-40B4-BE49-F238E27FC236}">
                <a16:creationId xmlns:a16="http://schemas.microsoft.com/office/drawing/2014/main" id="{F646DA1F-D3F3-D8ED-0F9A-731749E2C1E2}"/>
              </a:ext>
            </a:extLst>
          </p:cNvPr>
          <p:cNvGrpSpPr/>
          <p:nvPr/>
        </p:nvGrpSpPr>
        <p:grpSpPr>
          <a:xfrm>
            <a:off x="3705240" y="5372600"/>
            <a:ext cx="3305160" cy="875520"/>
            <a:chOff x="3705240" y="5372600"/>
            <a:chExt cx="3305160" cy="8755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EAA95F54-8877-35B5-8D03-DFCC56B52E73}"/>
                    </a:ext>
                  </a:extLst>
                </p14:cNvPr>
                <p14:cNvContentPartPr/>
                <p14:nvPr/>
              </p14:nvContentPartPr>
              <p14:xfrm>
                <a:off x="3705240" y="5558720"/>
                <a:ext cx="823680" cy="40212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EAA95F54-8877-35B5-8D03-DFCC56B52E73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3699120" y="5552600"/>
                  <a:ext cx="835920" cy="41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959566CD-9CB3-E01D-99D4-313CA9948072}"/>
                    </a:ext>
                  </a:extLst>
                </p14:cNvPr>
                <p14:cNvContentPartPr/>
                <p14:nvPr/>
              </p14:nvContentPartPr>
              <p14:xfrm>
                <a:off x="4236600" y="5668880"/>
                <a:ext cx="360" cy="36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959566CD-9CB3-E01D-99D4-313CA9948072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230480" y="5662760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3388A90E-2A5D-32A4-F1C8-C6E0FFEA413D}"/>
                    </a:ext>
                  </a:extLst>
                </p14:cNvPr>
                <p14:cNvContentPartPr/>
                <p14:nvPr/>
              </p14:nvContentPartPr>
              <p14:xfrm>
                <a:off x="4521360" y="5821520"/>
                <a:ext cx="62640" cy="14040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3388A90E-2A5D-32A4-F1C8-C6E0FFEA413D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4515240" y="5815400"/>
                  <a:ext cx="74880" cy="15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AF2A1F69-22A5-B5F0-7401-2C4D985EC96E}"/>
                    </a:ext>
                  </a:extLst>
                </p14:cNvPr>
                <p14:cNvContentPartPr/>
                <p14:nvPr/>
              </p14:nvContentPartPr>
              <p14:xfrm>
                <a:off x="4500480" y="5709920"/>
                <a:ext cx="360" cy="36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AF2A1F69-22A5-B5F0-7401-2C4D985EC96E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494360" y="5703800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C7CB3CCB-1143-EE9A-0974-F57C92D41863}"/>
                    </a:ext>
                  </a:extLst>
                </p14:cNvPr>
                <p14:cNvContentPartPr/>
                <p14:nvPr/>
              </p14:nvContentPartPr>
              <p14:xfrm>
                <a:off x="4531080" y="5557280"/>
                <a:ext cx="101160" cy="35028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C7CB3CCB-1143-EE9A-0974-F57C92D41863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524960" y="5551160"/>
                  <a:ext cx="113400" cy="36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CC09C67B-56CD-2FDA-10CA-5A3729B3FB4A}"/>
                    </a:ext>
                  </a:extLst>
                </p14:cNvPr>
                <p14:cNvContentPartPr/>
                <p14:nvPr/>
              </p14:nvContentPartPr>
              <p14:xfrm>
                <a:off x="4551960" y="5682920"/>
                <a:ext cx="496080" cy="56520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CC09C67B-56CD-2FDA-10CA-5A3729B3FB4A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545840" y="5676800"/>
                  <a:ext cx="508320" cy="57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B167794B-52D1-54DA-655B-7825BCC018D0}"/>
                    </a:ext>
                  </a:extLst>
                </p14:cNvPr>
                <p14:cNvContentPartPr/>
                <p14:nvPr/>
              </p14:nvContentPartPr>
              <p14:xfrm>
                <a:off x="5171160" y="5557280"/>
                <a:ext cx="53280" cy="27324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B167794B-52D1-54DA-655B-7825BCC018D0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5165040" y="5551160"/>
                  <a:ext cx="65520" cy="28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25D9A5BB-072D-4ABA-BCC1-04800693A206}"/>
                    </a:ext>
                  </a:extLst>
                </p14:cNvPr>
                <p14:cNvContentPartPr/>
                <p14:nvPr/>
              </p14:nvContentPartPr>
              <p14:xfrm>
                <a:off x="5140920" y="5567360"/>
                <a:ext cx="217800" cy="297000"/>
              </p14:xfrm>
            </p:contentPart>
          </mc:Choice>
          <mc:Fallback xmlns=""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25D9A5BB-072D-4ABA-BCC1-04800693A206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5134800" y="5561240"/>
                  <a:ext cx="230040" cy="30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543B1AC8-3447-EFA7-F23F-CEDFC61FFE3F}"/>
                    </a:ext>
                  </a:extLst>
                </p14:cNvPr>
                <p14:cNvContentPartPr/>
                <p14:nvPr/>
              </p14:nvContentPartPr>
              <p14:xfrm>
                <a:off x="5360520" y="5656640"/>
                <a:ext cx="226800" cy="13536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543B1AC8-3447-EFA7-F23F-CEDFC61FFE3F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5354400" y="5650520"/>
                  <a:ext cx="239040" cy="14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4" name="Ink 23">
                  <a:extLst>
                    <a:ext uri="{FF2B5EF4-FFF2-40B4-BE49-F238E27FC236}">
                      <a16:creationId xmlns:a16="http://schemas.microsoft.com/office/drawing/2014/main" id="{62675060-5B99-1AC2-3871-FE39B84BA3DA}"/>
                    </a:ext>
                  </a:extLst>
                </p14:cNvPr>
                <p14:cNvContentPartPr/>
                <p14:nvPr/>
              </p14:nvContentPartPr>
              <p14:xfrm>
                <a:off x="5638800" y="5650520"/>
                <a:ext cx="112680" cy="131040"/>
              </p14:xfrm>
            </p:contentPart>
          </mc:Choice>
          <mc:Fallback xmlns="">
            <p:pic>
              <p:nvPicPr>
                <p:cNvPr id="24" name="Ink 23">
                  <a:extLst>
                    <a:ext uri="{FF2B5EF4-FFF2-40B4-BE49-F238E27FC236}">
                      <a16:creationId xmlns:a16="http://schemas.microsoft.com/office/drawing/2014/main" id="{62675060-5B99-1AC2-3871-FE39B84BA3DA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5632680" y="5644400"/>
                  <a:ext cx="124920" cy="14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AED378DF-9253-8203-1100-274BBFF94BE7}"/>
                    </a:ext>
                  </a:extLst>
                </p14:cNvPr>
                <p14:cNvContentPartPr/>
                <p14:nvPr/>
              </p14:nvContentPartPr>
              <p14:xfrm>
                <a:off x="5760120" y="5679320"/>
                <a:ext cx="2160" cy="8712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AED378DF-9253-8203-1100-274BBFF94BE7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5754000" y="5673200"/>
                  <a:ext cx="1440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38D59166-FE09-D1B4-1CD4-3D8FA0C484D7}"/>
                    </a:ext>
                  </a:extLst>
                </p14:cNvPr>
                <p14:cNvContentPartPr/>
                <p14:nvPr/>
              </p14:nvContentPartPr>
              <p14:xfrm>
                <a:off x="5778480" y="5638280"/>
                <a:ext cx="115920" cy="13428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38D59166-FE09-D1B4-1CD4-3D8FA0C484D7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5772360" y="5632160"/>
                  <a:ext cx="128160" cy="14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1318E1FF-68FC-D826-0501-95A2C4887072}"/>
                    </a:ext>
                  </a:extLst>
                </p14:cNvPr>
                <p14:cNvContentPartPr/>
                <p14:nvPr/>
              </p14:nvContentPartPr>
              <p14:xfrm>
                <a:off x="5932920" y="5608400"/>
                <a:ext cx="14760" cy="8136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1318E1FF-68FC-D826-0501-95A2C4887072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5926800" y="5602280"/>
                  <a:ext cx="27000" cy="9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95E1A3E9-0D9D-BD2D-F6B3-D1C49738D2C4}"/>
                    </a:ext>
                  </a:extLst>
                </p14:cNvPr>
                <p14:cNvContentPartPr/>
                <p14:nvPr/>
              </p14:nvContentPartPr>
              <p14:xfrm>
                <a:off x="5882520" y="5506520"/>
                <a:ext cx="360" cy="36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95E1A3E9-0D9D-BD2D-F6B3-D1C49738D2C4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876400" y="5500400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E0934EF8-F382-B1C9-3211-2C10A6E65CAF}"/>
                    </a:ext>
                  </a:extLst>
                </p14:cNvPr>
                <p14:cNvContentPartPr/>
                <p14:nvPr/>
              </p14:nvContentPartPr>
              <p14:xfrm>
                <a:off x="5973960" y="5435600"/>
                <a:ext cx="61560" cy="23508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E0934EF8-F382-B1C9-3211-2C10A6E65CAF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5967840" y="5429480"/>
                  <a:ext cx="73800" cy="24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BD46EA37-0D2E-E60C-88B1-19C8FA9C2E19}"/>
                    </a:ext>
                  </a:extLst>
                </p14:cNvPr>
                <p14:cNvContentPartPr/>
                <p14:nvPr/>
              </p14:nvContentPartPr>
              <p14:xfrm>
                <a:off x="5963520" y="5526680"/>
                <a:ext cx="47880" cy="3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BD46EA37-0D2E-E60C-88B1-19C8FA9C2E19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5957400" y="5520560"/>
                  <a:ext cx="6012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524E79BB-3D81-3A30-BB0F-235FF3E9A49E}"/>
                    </a:ext>
                  </a:extLst>
                </p14:cNvPr>
                <p14:cNvContentPartPr/>
                <p14:nvPr/>
              </p14:nvContentPartPr>
              <p14:xfrm>
                <a:off x="6075480" y="5537120"/>
                <a:ext cx="302040" cy="53172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524E79BB-3D81-3A30-BB0F-235FF3E9A49E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6069360" y="5531000"/>
                  <a:ext cx="314280" cy="54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11679924-C6E9-17FE-7377-25E03CF8C779}"/>
                    </a:ext>
                  </a:extLst>
                </p14:cNvPr>
                <p14:cNvContentPartPr/>
                <p14:nvPr/>
              </p14:nvContentPartPr>
              <p14:xfrm>
                <a:off x="6395880" y="5372600"/>
                <a:ext cx="194040" cy="47160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11679924-C6E9-17FE-7377-25E03CF8C779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6389760" y="5366480"/>
                  <a:ext cx="206280" cy="48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2EF655AB-3BB6-19AE-2FD8-5323D2323E8D}"/>
                    </a:ext>
                  </a:extLst>
                </p14:cNvPr>
                <p14:cNvContentPartPr/>
                <p14:nvPr/>
              </p14:nvContentPartPr>
              <p14:xfrm>
                <a:off x="6552840" y="5455400"/>
                <a:ext cx="457560" cy="28548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2EF655AB-3BB6-19AE-2FD8-5323D2323E8D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6546720" y="5449280"/>
                  <a:ext cx="469800" cy="2977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708224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480536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where w is a dummy variable of integration. The integral on the right side is the </a:t>
            </a:r>
            <a:r>
              <a:rPr lang="en-US" i="1" dirty="0">
                <a:highlight>
                  <a:srgbClr val="FFFF00"/>
                </a:highlight>
              </a:rPr>
              <a:t>cumulative distribution function </a:t>
            </a:r>
            <a:r>
              <a:rPr lang="en-US" dirty="0">
                <a:highlight>
                  <a:srgbClr val="FFFF00"/>
                </a:highlight>
              </a:rPr>
              <a:t>(CDF) </a:t>
            </a:r>
            <a:r>
              <a:rPr lang="en-US" dirty="0"/>
              <a:t>of random variable </a:t>
            </a:r>
            <a:r>
              <a:rPr lang="en-US" i="1" dirty="0"/>
              <a:t>r</a:t>
            </a:r>
            <a:r>
              <a:rPr lang="en-US" dirty="0"/>
              <a:t>. Because PDFs always are positive, and the integral of a function is the area under the function, it follows that the transformation function of Eq. (3-11) satisfies condition (a). This is because the area under the function cannot decrease as </a:t>
            </a:r>
            <a:r>
              <a:rPr lang="en-US" i="1" dirty="0"/>
              <a:t>r </a:t>
            </a:r>
            <a:r>
              <a:rPr lang="en-US" dirty="0"/>
              <a:t>increases. 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702053"/>
            <a:ext cx="7534069" cy="124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728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</TotalTime>
  <Words>398</Words>
  <Application>Microsoft Office PowerPoint</Application>
  <PresentationFormat>Widescreen</PresentationFormat>
  <Paragraphs>30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Verdana</vt:lpstr>
      <vt:lpstr>Office Theme</vt:lpstr>
      <vt:lpstr>Digital Image Processing</vt:lpstr>
      <vt:lpstr>Bit-Plane Slicing </vt:lpstr>
      <vt:lpstr>Bit-Plane Slicing </vt:lpstr>
      <vt:lpstr>Bit-Plane Slicing </vt:lpstr>
      <vt:lpstr>HISTOGRAM EQUALIZATION </vt:lpstr>
      <vt:lpstr>HISTOGRAM EQUALIZATION </vt:lpstr>
      <vt:lpstr>HISTOGRAM EQUALIZATION </vt:lpstr>
      <vt:lpstr>HISTOGRAM EQUALIZATION </vt:lpstr>
      <vt:lpstr>HISTOGRAM EQUALIZATION </vt:lpstr>
      <vt:lpstr>HISTOGRAM EQUALIZATION </vt:lpstr>
      <vt:lpstr>HISTOGRAM EQUALIZATION </vt:lpstr>
      <vt:lpstr>HISTOGRAM EQUALIZATION </vt:lpstr>
      <vt:lpstr>HISTOGRAM EQUALIZATION </vt:lpstr>
      <vt:lpstr>PowerPoint Presentation</vt:lpstr>
      <vt:lpstr>HISTOGRAM EQUALIZATION </vt:lpstr>
      <vt:lpstr>Solve histogram equalization of 3-Bit Image?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DIP</dc:title>
  <dc:creator>Mubashir</dc:creator>
  <cp:lastModifiedBy>Dr.Mubashir Ahmad</cp:lastModifiedBy>
  <cp:revision>65</cp:revision>
  <dcterms:created xsi:type="dcterms:W3CDTF">2023-03-16T18:11:35Z</dcterms:created>
  <dcterms:modified xsi:type="dcterms:W3CDTF">2024-04-18T09:03:01Z</dcterms:modified>
</cp:coreProperties>
</file>

<file path=docProps/thumbnail.jpeg>
</file>